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9" y="2356834"/>
            <a:ext cx="7508382" cy="298789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Организация работы Навигатора дополнительного образования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Усть-Кутском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  <a:t>муниципальном образовании в рамках реализации регионального проекта «Успех каждого ребенка»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0956"/>
            <a:ext cx="6223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дополнительного образования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2188" r="23173" b="12612"/>
          <a:stretch/>
        </p:blipFill>
        <p:spPr>
          <a:xfrm>
            <a:off x="7301501" y="1171978"/>
            <a:ext cx="18424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77" t="28145" r="36612" b="46110"/>
          <a:stretch/>
        </p:blipFill>
        <p:spPr>
          <a:xfrm>
            <a:off x="123101" y="1755082"/>
            <a:ext cx="8945370" cy="24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5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2581" t="13953" r="9459" b="5430"/>
          <a:stretch/>
        </p:blipFill>
        <p:spPr>
          <a:xfrm>
            <a:off x="75167" y="682580"/>
            <a:ext cx="8927166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4" y="579548"/>
            <a:ext cx="7613355" cy="57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8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8" y="574339"/>
            <a:ext cx="7526762" cy="57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6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17" t="37369" r="9962" b="5433"/>
          <a:stretch/>
        </p:blipFill>
        <p:spPr>
          <a:xfrm>
            <a:off x="93532" y="953036"/>
            <a:ext cx="8956936" cy="377399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13117" y="898346"/>
            <a:ext cx="631065" cy="92727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876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203449"/>
            <a:ext cx="3618962" cy="635988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888643" y="746975"/>
            <a:ext cx="2021983" cy="103031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73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92" t="29148" r="18782" b="5567"/>
          <a:stretch/>
        </p:blipFill>
        <p:spPr>
          <a:xfrm>
            <a:off x="0" y="1339403"/>
            <a:ext cx="8956726" cy="42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696" t="21931" r="30332" b="4549"/>
          <a:stretch/>
        </p:blipFill>
        <p:spPr>
          <a:xfrm>
            <a:off x="1571222" y="339367"/>
            <a:ext cx="5692462" cy="61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2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521" t="23751" r="35414" b="20057"/>
          <a:stretch/>
        </p:blipFill>
        <p:spPr>
          <a:xfrm>
            <a:off x="115269" y="674218"/>
            <a:ext cx="9028731" cy="52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9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Организация работы Навигатора дополнительного образования в  Усть-Кутском муниципальном образовании в рамках реализации регионального проекта «Успех каждого ребенка»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Директор</cp:lastModifiedBy>
  <cp:revision>13</cp:revision>
  <dcterms:created xsi:type="dcterms:W3CDTF">2019-02-21T15:01:25Z</dcterms:created>
  <dcterms:modified xsi:type="dcterms:W3CDTF">2020-04-30T04:59:03Z</dcterms:modified>
</cp:coreProperties>
</file>